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Nobile"/>
      <p:regular r:id="rId22"/>
      <p:bold r:id="rId23"/>
      <p:italic r:id="rId24"/>
      <p:boldItalic r:id="rId25"/>
    </p:embeddedFont>
    <p:embeddedFont>
      <p:font typeface="Alexandri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Nobile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Nobile-italic.fntdata"/><Relationship Id="rId23" Type="http://schemas.openxmlformats.org/officeDocument/2006/relationships/font" Target="fonts/Nobil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lexandria-regular.fntdata"/><Relationship Id="rId25" Type="http://schemas.openxmlformats.org/officeDocument/2006/relationships/font" Target="fonts/Nobile-boldItalic.fntdata"/><Relationship Id="rId27" Type="http://schemas.openxmlformats.org/officeDocument/2006/relationships/font" Target="fonts/Alexandri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4f0c7f6e6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4f0c7f6e6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84f0c7f6e6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4f0c7f6e6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4f0c7f6e6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84f0c7f6e6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4f0c7f6e6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4f0c7f6e6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84f0c7f6e6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4f0c7f6e6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4f0c7f6e6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384f0c7f6e6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488" y="2270046"/>
            <a:ext cx="4919305" cy="368950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6280190" y="106799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Hot BOLTato Game</a:t>
            </a:r>
            <a:endParaRPr b="0" i="0" sz="44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80190" y="2116931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 an exciting hot potato game with your BOLT robot! Toss BOLT back and forth with friends until it randomly kicks a player out. The last player standing wins!</a:t>
            </a:r>
            <a:endParaRPr b="0" i="0" sz="17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6280190" y="346079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7017306" y="3538657"/>
            <a:ext cx="317432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Toss BOLT with friends</a:t>
            </a:r>
            <a:endParaRPr b="0" i="0" sz="2200" u="none" cap="none" strike="noStrike"/>
          </a:p>
        </p:txBody>
      </p:sp>
      <p:sp>
        <p:nvSpPr>
          <p:cNvPr id="62" name="Google Shape;62;p13"/>
          <p:cNvSpPr/>
          <p:nvPr/>
        </p:nvSpPr>
        <p:spPr>
          <a:xfrm>
            <a:off x="7017306" y="4029075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Pass the robot back and forth between players</a:t>
            </a:r>
            <a:endParaRPr b="0" i="0" sz="1750" u="none" cap="none" strike="noStrike"/>
          </a:p>
        </p:txBody>
      </p:sp>
      <p:sp>
        <p:nvSpPr>
          <p:cNvPr id="63" name="Google Shape;63;p13"/>
          <p:cNvSpPr/>
          <p:nvPr/>
        </p:nvSpPr>
        <p:spPr>
          <a:xfrm>
            <a:off x="6280190" y="484560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7017306" y="4923472"/>
            <a:ext cx="292274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Random elimination</a:t>
            </a:r>
            <a:endParaRPr b="0" i="0" sz="220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7017306" y="541389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After random tosses, BOLT kicks out one player</a:t>
            </a:r>
            <a:endParaRPr b="0" i="0" sz="175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6280190" y="623042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017306" y="6308288"/>
            <a:ext cx="314122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Play until one remains</a:t>
            </a:r>
            <a:endParaRPr b="0" i="0" sz="220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7017306" y="6798707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Restart and continue until only one player is left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/>
          <p:nvPr/>
        </p:nvSpPr>
        <p:spPr>
          <a:xfrm>
            <a:off x="683538" y="537091"/>
            <a:ext cx="8351520" cy="610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800"/>
              <a:buFont typeface="Alexandria"/>
              <a:buNone/>
            </a:pPr>
            <a:r>
              <a:rPr b="0" i="0" lang="en-US" sz="38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Challenge: Incrementing Variables</a:t>
            </a:r>
            <a:endParaRPr b="0" i="0" sz="3800" u="none" cap="none" strike="noStrike"/>
          </a:p>
        </p:txBody>
      </p:sp>
      <p:sp>
        <p:nvSpPr>
          <p:cNvPr id="176" name="Google Shape;176;p23"/>
          <p:cNvSpPr/>
          <p:nvPr/>
        </p:nvSpPr>
        <p:spPr>
          <a:xfrm>
            <a:off x="683538" y="1537930"/>
            <a:ext cx="13263324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b="0" i="0" lang="en-US" sz="15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BOLT recognizes tosses but stays stuck in the loop. You must </a:t>
            </a:r>
            <a:r>
              <a:rPr b="0" i="0" lang="en-US" sz="150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increment tossNumber</a:t>
            </a:r>
            <a:r>
              <a:rPr b="0" i="0" lang="en-US" sz="15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by adding 1 each time BOLT is caught.</a:t>
            </a:r>
            <a:endParaRPr b="0" i="0" sz="1500" u="none" cap="none" strike="noStrike"/>
          </a:p>
        </p:txBody>
      </p:sp>
      <p:sp>
        <p:nvSpPr>
          <p:cNvPr id="177" name="Google Shape;177;p23"/>
          <p:cNvSpPr/>
          <p:nvPr/>
        </p:nvSpPr>
        <p:spPr>
          <a:xfrm>
            <a:off x="683538" y="2070021"/>
            <a:ext cx="6534031" cy="1756886"/>
          </a:xfrm>
          <a:prstGeom prst="roundRect">
            <a:avLst>
              <a:gd fmla="val 4669" name="adj"/>
            </a:avLst>
          </a:prstGeom>
          <a:solidFill>
            <a:srgbClr val="F9F9FF"/>
          </a:solidFill>
          <a:ln cap="flat" cmpd="sng" w="22850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706398" y="2092881"/>
            <a:ext cx="6488311" cy="585907"/>
          </a:xfrm>
          <a:prstGeom prst="roundRect">
            <a:avLst>
              <a:gd fmla="val 9319" name="adj"/>
            </a:avLst>
          </a:prstGeom>
          <a:solidFill>
            <a:srgbClr val="D2DD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/>
          <p:nvPr/>
        </p:nvSpPr>
        <p:spPr>
          <a:xfrm>
            <a:off x="3804047" y="2198965"/>
            <a:ext cx="292894" cy="3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00"/>
              <a:buFont typeface="Alexandria"/>
              <a:buNone/>
            </a:pPr>
            <a:r>
              <a:rPr b="0" i="0" lang="en-US" sz="23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  <a:endParaRPr b="0" i="0" sz="2300" u="none" cap="none" strike="noStrike"/>
          </a:p>
        </p:txBody>
      </p:sp>
      <p:sp>
        <p:nvSpPr>
          <p:cNvPr id="180" name="Google Shape;180;p23"/>
          <p:cNvSpPr/>
          <p:nvPr/>
        </p:nvSpPr>
        <p:spPr>
          <a:xfrm>
            <a:off x="901660" y="2874050"/>
            <a:ext cx="2692956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Add set variable block</a:t>
            </a:r>
            <a:endParaRPr b="0" i="0" sz="1900" u="none" cap="none" strike="noStrike"/>
          </a:p>
        </p:txBody>
      </p:sp>
      <p:sp>
        <p:nvSpPr>
          <p:cNvPr id="181" name="Google Shape;181;p23"/>
          <p:cNvSpPr/>
          <p:nvPr/>
        </p:nvSpPr>
        <p:spPr>
          <a:xfrm>
            <a:off x="901660" y="3296364"/>
            <a:ext cx="6097786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b="0" i="0" lang="en-US" sz="15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Drag to bottom of if then block, set to define tossNumber</a:t>
            </a:r>
            <a:endParaRPr b="0" i="0" sz="1500" u="none" cap="none" strike="noStrike"/>
          </a:p>
        </p:txBody>
      </p:sp>
      <p:sp>
        <p:nvSpPr>
          <p:cNvPr id="182" name="Google Shape;182;p23"/>
          <p:cNvSpPr/>
          <p:nvPr/>
        </p:nvSpPr>
        <p:spPr>
          <a:xfrm>
            <a:off x="7412831" y="2070021"/>
            <a:ext cx="6534031" cy="1756886"/>
          </a:xfrm>
          <a:prstGeom prst="roundRect">
            <a:avLst>
              <a:gd fmla="val 4669" name="adj"/>
            </a:avLst>
          </a:prstGeom>
          <a:solidFill>
            <a:srgbClr val="F9F9FF"/>
          </a:solidFill>
          <a:ln cap="flat" cmpd="sng" w="22850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>
            <a:off x="7435691" y="2092881"/>
            <a:ext cx="6488311" cy="585907"/>
          </a:xfrm>
          <a:prstGeom prst="roundRect">
            <a:avLst>
              <a:gd fmla="val 9319" name="adj"/>
            </a:avLst>
          </a:prstGeom>
          <a:solidFill>
            <a:srgbClr val="D2DD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10533340" y="2198965"/>
            <a:ext cx="292894" cy="3661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00"/>
              <a:buFont typeface="Alexandria"/>
              <a:buNone/>
            </a:pPr>
            <a:r>
              <a:rPr b="0" i="0" lang="en-US" sz="23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b="0" i="0" sz="2300" u="none" cap="none" strike="noStrike"/>
          </a:p>
        </p:txBody>
      </p:sp>
      <p:sp>
        <p:nvSpPr>
          <p:cNvPr id="185" name="Google Shape;185;p23"/>
          <p:cNvSpPr/>
          <p:nvPr/>
        </p:nvSpPr>
        <p:spPr>
          <a:xfrm>
            <a:off x="7630954" y="2874050"/>
            <a:ext cx="2525792" cy="3051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Configure increment</a:t>
            </a:r>
            <a:endParaRPr b="0" i="0" sz="1900" u="none" cap="none" strike="noStrike"/>
          </a:p>
        </p:txBody>
      </p:sp>
      <p:sp>
        <p:nvSpPr>
          <p:cNvPr id="186" name="Google Shape;186;p23"/>
          <p:cNvSpPr/>
          <p:nvPr/>
        </p:nvSpPr>
        <p:spPr>
          <a:xfrm>
            <a:off x="7630954" y="3296364"/>
            <a:ext cx="6097786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00"/>
              <a:buFont typeface="Nobile"/>
              <a:buNone/>
            </a:pPr>
            <a:r>
              <a:rPr b="0" i="0" lang="en-US" sz="15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Set tossNumber to tossNumber + 1 to add 1 each catch</a:t>
            </a:r>
            <a:endParaRPr b="0" i="0" sz="1500" u="none" cap="none" strike="noStrike"/>
          </a:p>
        </p:txBody>
      </p:sp>
      <p:pic>
        <p:nvPicPr>
          <p:cNvPr descr="preencoded.png" id="187" name="Google Shape;1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5530" y="5149929"/>
            <a:ext cx="439341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/>
          <p:nvPr/>
        </p:nvSpPr>
        <p:spPr>
          <a:xfrm>
            <a:off x="683538" y="6863596"/>
            <a:ext cx="13263324" cy="829866"/>
          </a:xfrm>
          <a:prstGeom prst="roundRect">
            <a:avLst>
              <a:gd fmla="val 9885" name="adj"/>
            </a:avLst>
          </a:prstGeom>
          <a:solidFill>
            <a:srgbClr val="BBCD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9" name="Google Shape;18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800" y="7150179"/>
            <a:ext cx="244078" cy="19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/>
          <p:nvPr/>
        </p:nvSpPr>
        <p:spPr>
          <a:xfrm>
            <a:off x="1318141" y="7107674"/>
            <a:ext cx="12433459" cy="312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bile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Educator Tip:</a:t>
            </a:r>
            <a:r>
              <a:rPr b="0" i="0" lang="en-US" sz="15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When tossNumber equals expireNumber, BOLT exits the loop and continues the program.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575548" y="452199"/>
            <a:ext cx="4111228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Alexandria"/>
              <a:buNone/>
            </a:pPr>
            <a:r>
              <a:rPr b="0" i="0" lang="en-US" sz="3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Play: Hot BOLTato</a:t>
            </a:r>
            <a:endParaRPr b="0" i="0" sz="3200" u="none" cap="none" strike="noStrike"/>
          </a:p>
        </p:txBody>
      </p:sp>
      <p:sp>
        <p:nvSpPr>
          <p:cNvPr id="197" name="Google Shape;197;p24"/>
          <p:cNvSpPr/>
          <p:nvPr/>
        </p:nvSpPr>
        <p:spPr>
          <a:xfrm>
            <a:off x="575548" y="1294924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Your program is complete! Add the final blocks and gather friends for an exciting game of elimination.</a:t>
            </a:r>
            <a:endParaRPr b="0" i="0" sz="1250" u="none" cap="none" strike="noStrike"/>
          </a:p>
        </p:txBody>
      </p:sp>
      <p:sp>
        <p:nvSpPr>
          <p:cNvPr id="198" name="Google Shape;198;p24"/>
          <p:cNvSpPr/>
          <p:nvPr/>
        </p:nvSpPr>
        <p:spPr>
          <a:xfrm>
            <a:off x="575548" y="1927741"/>
            <a:ext cx="13479304" cy="22860"/>
          </a:xfrm>
          <a:prstGeom prst="roundRect">
            <a:avLst>
              <a:gd fmla="val 30214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1829633" y="1927681"/>
            <a:ext cx="22860" cy="493276"/>
          </a:xfrm>
          <a:prstGeom prst="roundRect">
            <a:avLst>
              <a:gd fmla="val 30214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1656159" y="1742777"/>
            <a:ext cx="369927" cy="369927"/>
          </a:xfrm>
          <a:prstGeom prst="roundRect">
            <a:avLst>
              <a:gd fmla="val 18671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1717774" y="1773555"/>
            <a:ext cx="246578" cy="3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  <a:endParaRPr b="0" i="0" sz="1900" u="none" cap="none" strike="noStrike"/>
          </a:p>
        </p:txBody>
      </p:sp>
      <p:sp>
        <p:nvSpPr>
          <p:cNvPr id="202" name="Google Shape;202;p24"/>
          <p:cNvSpPr/>
          <p:nvPr/>
        </p:nvSpPr>
        <p:spPr>
          <a:xfrm>
            <a:off x="739973" y="2585561"/>
            <a:ext cx="2202537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Complete the program</a:t>
            </a:r>
            <a:endParaRPr b="0" i="0" sz="1600" u="none" cap="none" strike="noStrike"/>
          </a:p>
        </p:txBody>
      </p:sp>
      <p:sp>
        <p:nvSpPr>
          <p:cNvPr id="203" name="Google Shape;203;p24"/>
          <p:cNvSpPr/>
          <p:nvPr/>
        </p:nvSpPr>
        <p:spPr>
          <a:xfrm>
            <a:off x="739973" y="3198019"/>
            <a:ext cx="2202537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Drag remaining blocks under the loop until block</a:t>
            </a:r>
            <a:endParaRPr b="0" i="0" sz="1250" u="none" cap="none" strike="noStrike"/>
          </a:p>
        </p:txBody>
      </p:sp>
      <p:sp>
        <p:nvSpPr>
          <p:cNvPr id="204" name="Google Shape;204;p24"/>
          <p:cNvSpPr/>
          <p:nvPr/>
        </p:nvSpPr>
        <p:spPr>
          <a:xfrm>
            <a:off x="4566642" y="1927681"/>
            <a:ext cx="22860" cy="493276"/>
          </a:xfrm>
          <a:prstGeom prst="roundRect">
            <a:avLst>
              <a:gd fmla="val 30214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4393168" y="1742777"/>
            <a:ext cx="369927" cy="369927"/>
          </a:xfrm>
          <a:prstGeom prst="roundRect">
            <a:avLst>
              <a:gd fmla="val 18671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4454783" y="1773555"/>
            <a:ext cx="246578" cy="3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b="0" i="0" sz="1900" u="none" cap="none" strike="noStrike"/>
          </a:p>
        </p:txBody>
      </p:sp>
      <p:sp>
        <p:nvSpPr>
          <p:cNvPr id="207" name="Google Shape;207;p24"/>
          <p:cNvSpPr/>
          <p:nvPr/>
        </p:nvSpPr>
        <p:spPr>
          <a:xfrm>
            <a:off x="3550325" y="2585561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Gather friends</a:t>
            </a:r>
            <a:endParaRPr b="0" i="0" sz="1600" u="none" cap="none" strike="noStrike"/>
          </a:p>
        </p:txBody>
      </p:sp>
      <p:sp>
        <p:nvSpPr>
          <p:cNvPr id="208" name="Google Shape;208;p24"/>
          <p:cNvSpPr/>
          <p:nvPr/>
        </p:nvSpPr>
        <p:spPr>
          <a:xfrm>
            <a:off x="3476863" y="2941082"/>
            <a:ext cx="2202656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Get a group together for multiplayer fun</a:t>
            </a:r>
            <a:endParaRPr b="0" i="0" sz="1250" u="none" cap="none" strike="noStrike"/>
          </a:p>
        </p:txBody>
      </p:sp>
      <p:sp>
        <p:nvSpPr>
          <p:cNvPr id="209" name="Google Shape;209;p24"/>
          <p:cNvSpPr/>
          <p:nvPr/>
        </p:nvSpPr>
        <p:spPr>
          <a:xfrm>
            <a:off x="7303532" y="1927681"/>
            <a:ext cx="22860" cy="493276"/>
          </a:xfrm>
          <a:prstGeom prst="roundRect">
            <a:avLst>
              <a:gd fmla="val 30214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/>
          <p:cNvSpPr/>
          <p:nvPr/>
        </p:nvSpPr>
        <p:spPr>
          <a:xfrm>
            <a:off x="7130058" y="1742777"/>
            <a:ext cx="369927" cy="369927"/>
          </a:xfrm>
          <a:prstGeom prst="roundRect">
            <a:avLst>
              <a:gd fmla="val 18671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4"/>
          <p:cNvSpPr/>
          <p:nvPr/>
        </p:nvSpPr>
        <p:spPr>
          <a:xfrm>
            <a:off x="7191673" y="1773555"/>
            <a:ext cx="246578" cy="3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3</a:t>
            </a:r>
            <a:endParaRPr b="0" i="0" sz="1900" u="none" cap="none" strike="noStrike"/>
          </a:p>
        </p:txBody>
      </p:sp>
      <p:sp>
        <p:nvSpPr>
          <p:cNvPr id="212" name="Google Shape;212;p24"/>
          <p:cNvSpPr/>
          <p:nvPr/>
        </p:nvSpPr>
        <p:spPr>
          <a:xfrm>
            <a:off x="6287333" y="2585561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Start and toss</a:t>
            </a:r>
            <a:endParaRPr b="0" i="0" sz="1600" u="none" cap="none" strike="noStrike"/>
          </a:p>
        </p:txBody>
      </p:sp>
      <p:sp>
        <p:nvSpPr>
          <p:cNvPr id="213" name="Google Shape;213;p24"/>
          <p:cNvSpPr/>
          <p:nvPr/>
        </p:nvSpPr>
        <p:spPr>
          <a:xfrm>
            <a:off x="6213872" y="2941082"/>
            <a:ext cx="2202537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Begin the game and pass BOLT back and forth</a:t>
            </a:r>
            <a:endParaRPr b="0" i="0" sz="1250" u="none" cap="none" strike="noStrike"/>
          </a:p>
        </p:txBody>
      </p:sp>
      <p:sp>
        <p:nvSpPr>
          <p:cNvPr id="214" name="Google Shape;214;p24"/>
          <p:cNvSpPr/>
          <p:nvPr/>
        </p:nvSpPr>
        <p:spPr>
          <a:xfrm>
            <a:off x="10040541" y="1927681"/>
            <a:ext cx="22860" cy="493276"/>
          </a:xfrm>
          <a:prstGeom prst="roundRect">
            <a:avLst>
              <a:gd fmla="val 30214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9867067" y="1742777"/>
            <a:ext cx="369927" cy="369927"/>
          </a:xfrm>
          <a:prstGeom prst="roundRect">
            <a:avLst>
              <a:gd fmla="val 18671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>
            <a:off x="9928681" y="1773555"/>
            <a:ext cx="246578" cy="3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4</a:t>
            </a:r>
            <a:endParaRPr b="0" i="0" sz="1900" u="none" cap="none" strike="noStrike"/>
          </a:p>
        </p:txBody>
      </p:sp>
      <p:sp>
        <p:nvSpPr>
          <p:cNvPr id="217" name="Google Shape;217;p24"/>
          <p:cNvSpPr/>
          <p:nvPr/>
        </p:nvSpPr>
        <p:spPr>
          <a:xfrm>
            <a:off x="8992314" y="2585561"/>
            <a:ext cx="2119551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Random elimination</a:t>
            </a:r>
            <a:endParaRPr b="0" i="0" sz="1600" u="none" cap="none" strike="noStrike"/>
          </a:p>
        </p:txBody>
      </p:sp>
      <p:sp>
        <p:nvSpPr>
          <p:cNvPr id="218" name="Google Shape;218;p24"/>
          <p:cNvSpPr/>
          <p:nvPr/>
        </p:nvSpPr>
        <p:spPr>
          <a:xfrm>
            <a:off x="8950762" y="2941082"/>
            <a:ext cx="2202656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BOLT kicks out one player after random tosses</a:t>
            </a:r>
            <a:endParaRPr b="0" i="0" sz="1250" u="none" cap="none" strike="noStrike"/>
          </a:p>
        </p:txBody>
      </p:sp>
      <p:sp>
        <p:nvSpPr>
          <p:cNvPr id="219" name="Google Shape;219;p24"/>
          <p:cNvSpPr/>
          <p:nvPr/>
        </p:nvSpPr>
        <p:spPr>
          <a:xfrm>
            <a:off x="12777430" y="1927681"/>
            <a:ext cx="22860" cy="493276"/>
          </a:xfrm>
          <a:prstGeom prst="roundRect">
            <a:avLst>
              <a:gd fmla="val 30214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12603956" y="1742777"/>
            <a:ext cx="369927" cy="369927"/>
          </a:xfrm>
          <a:prstGeom prst="roundRect">
            <a:avLst>
              <a:gd fmla="val 18671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12665571" y="1773555"/>
            <a:ext cx="246578" cy="3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5</a:t>
            </a:r>
            <a:endParaRPr b="0" i="0" sz="1900" u="none" cap="none" strike="noStrike"/>
          </a:p>
        </p:txBody>
      </p:sp>
      <p:sp>
        <p:nvSpPr>
          <p:cNvPr id="222" name="Google Shape;222;p24"/>
          <p:cNvSpPr/>
          <p:nvPr/>
        </p:nvSpPr>
        <p:spPr>
          <a:xfrm>
            <a:off x="11687770" y="2585561"/>
            <a:ext cx="2202537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Play until one remains</a:t>
            </a:r>
            <a:endParaRPr b="0" i="0" sz="1600" u="none" cap="none" strike="noStrike"/>
          </a:p>
        </p:txBody>
      </p:sp>
      <p:sp>
        <p:nvSpPr>
          <p:cNvPr id="223" name="Google Shape;223;p24"/>
          <p:cNvSpPr/>
          <p:nvPr/>
        </p:nvSpPr>
        <p:spPr>
          <a:xfrm>
            <a:off x="11687770" y="3198019"/>
            <a:ext cx="2202537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Restart and continue until only one player is left</a:t>
            </a:r>
            <a:endParaRPr b="0" i="0" sz="1250" u="none" cap="none" strike="noStrike"/>
          </a:p>
        </p:txBody>
      </p:sp>
      <p:pic>
        <p:nvPicPr>
          <p:cNvPr descr="preencoded.png" id="224" name="Google Shape;22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3908941"/>
            <a:ext cx="7520464" cy="501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/>
          <p:nvPr/>
        </p:nvSpPr>
        <p:spPr>
          <a:xfrm>
            <a:off x="575548" y="452199"/>
            <a:ext cx="8222456" cy="1027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806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6450"/>
              <a:buFont typeface="Alexandria"/>
              <a:buNone/>
            </a:pPr>
            <a:r>
              <a:rPr b="0" i="0" lang="en-US" sz="6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Congratulations!</a:t>
            </a:r>
            <a:endParaRPr b="0" i="0" sz="6450" u="none" cap="none" strike="noStrike"/>
          </a:p>
        </p:txBody>
      </p:sp>
      <p:sp>
        <p:nvSpPr>
          <p:cNvPr id="231" name="Google Shape;231;p25"/>
          <p:cNvSpPr/>
          <p:nvPr/>
        </p:nvSpPr>
        <p:spPr>
          <a:xfrm>
            <a:off x="575548" y="1808798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You've completed BOLT Blocks 8 and mastered essential programming concepts! You're well on your way in your computer programming journey.</a:t>
            </a:r>
            <a:endParaRPr b="0" i="0" sz="1250" u="none" cap="none" strike="noStrike"/>
          </a:p>
        </p:txBody>
      </p:sp>
      <p:pic>
        <p:nvPicPr>
          <p:cNvPr descr="preencoded.png" id="232" name="Google Shape;2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2256711"/>
            <a:ext cx="3215640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/>
          <p:nvPr/>
        </p:nvSpPr>
        <p:spPr>
          <a:xfrm>
            <a:off x="575548" y="440852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BOLT's Movement</a:t>
            </a:r>
            <a:endParaRPr b="0" i="0" sz="1600" u="none" cap="none" strike="noStrike"/>
          </a:p>
        </p:txBody>
      </p:sp>
      <p:sp>
        <p:nvSpPr>
          <p:cNvPr id="234" name="Google Shape;234;p25"/>
          <p:cNvSpPr/>
          <p:nvPr/>
        </p:nvSpPr>
        <p:spPr>
          <a:xfrm>
            <a:off x="575548" y="4764048"/>
            <a:ext cx="321564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Control and navigation</a:t>
            </a:r>
            <a:endParaRPr b="0" i="0" sz="1250" u="none" cap="none" strike="noStrike"/>
          </a:p>
        </p:txBody>
      </p:sp>
      <p:pic>
        <p:nvPicPr>
          <p:cNvPr descr="preencoded.png" id="235" name="Google Shape;2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690" y="2256711"/>
            <a:ext cx="3215759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/>
          <p:nvPr/>
        </p:nvSpPr>
        <p:spPr>
          <a:xfrm>
            <a:off x="3996690" y="440852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Lights &amp; Sounds</a:t>
            </a:r>
            <a:endParaRPr b="0" i="0" sz="1600" u="none" cap="none" strike="noStrike"/>
          </a:p>
        </p:txBody>
      </p:sp>
      <p:sp>
        <p:nvSpPr>
          <p:cNvPr id="237" name="Google Shape;237;p25"/>
          <p:cNvSpPr/>
          <p:nvPr/>
        </p:nvSpPr>
        <p:spPr>
          <a:xfrm>
            <a:off x="3996690" y="4764048"/>
            <a:ext cx="3215759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88 LED matrix programming</a:t>
            </a:r>
            <a:endParaRPr b="0" i="0" sz="1250" u="none" cap="none" strike="noStrike"/>
          </a:p>
        </p:txBody>
      </p:sp>
      <p:pic>
        <p:nvPicPr>
          <p:cNvPr descr="preencoded.png" id="238" name="Google Shape;2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7951" y="2256711"/>
            <a:ext cx="3215640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/>
          <p:nvPr/>
        </p:nvSpPr>
        <p:spPr>
          <a:xfrm>
            <a:off x="7417951" y="440852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Sensors</a:t>
            </a:r>
            <a:endParaRPr b="0" i="0" sz="1600" u="none" cap="none" strike="noStrike"/>
          </a:p>
        </p:txBody>
      </p:sp>
      <p:sp>
        <p:nvSpPr>
          <p:cNvPr id="240" name="Google Shape;240;p25"/>
          <p:cNvSpPr/>
          <p:nvPr/>
        </p:nvSpPr>
        <p:spPr>
          <a:xfrm>
            <a:off x="7417951" y="4764048"/>
            <a:ext cx="321564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Input detection and response</a:t>
            </a:r>
            <a:endParaRPr b="0" i="0" sz="1250" u="none" cap="none" strike="noStrike"/>
          </a:p>
        </p:txBody>
      </p:sp>
      <p:pic>
        <p:nvPicPr>
          <p:cNvPr descr="preencoded.png" id="241" name="Google Shape;2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39093" y="2256711"/>
            <a:ext cx="3215759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/>
          <p:nvPr/>
        </p:nvSpPr>
        <p:spPr>
          <a:xfrm>
            <a:off x="10839093" y="4408527"/>
            <a:ext cx="2162532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Programming Events</a:t>
            </a:r>
            <a:endParaRPr b="0" i="0" sz="1600" u="none" cap="none" strike="noStrike"/>
          </a:p>
        </p:txBody>
      </p:sp>
      <p:sp>
        <p:nvSpPr>
          <p:cNvPr id="243" name="Google Shape;243;p25"/>
          <p:cNvSpPr/>
          <p:nvPr/>
        </p:nvSpPr>
        <p:spPr>
          <a:xfrm>
            <a:off x="10839093" y="4764048"/>
            <a:ext cx="3215759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Trigger-based actions</a:t>
            </a:r>
            <a:endParaRPr b="0" i="0" sz="1250" u="none" cap="none" strike="noStrike"/>
          </a:p>
        </p:txBody>
      </p:sp>
      <p:pic>
        <p:nvPicPr>
          <p:cNvPr descr="preencoded.png" id="244" name="Google Shape;2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5355908"/>
            <a:ext cx="3215640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/>
          <p:nvPr/>
        </p:nvSpPr>
        <p:spPr>
          <a:xfrm>
            <a:off x="575548" y="7507724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Control Blocks</a:t>
            </a:r>
            <a:endParaRPr b="0" i="0" sz="1600" u="none" cap="none" strike="noStrike"/>
          </a:p>
        </p:txBody>
      </p:sp>
      <p:sp>
        <p:nvSpPr>
          <p:cNvPr id="246" name="Google Shape;246;p25"/>
          <p:cNvSpPr/>
          <p:nvPr/>
        </p:nvSpPr>
        <p:spPr>
          <a:xfrm>
            <a:off x="575548" y="7863245"/>
            <a:ext cx="3215640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Loops and conditionals</a:t>
            </a:r>
            <a:endParaRPr b="0" i="0" sz="1250" u="none" cap="none" strike="noStrike"/>
          </a:p>
        </p:txBody>
      </p:sp>
      <p:pic>
        <p:nvPicPr>
          <p:cNvPr descr="preencoded.png" id="247" name="Google Shape;2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690" y="5355908"/>
            <a:ext cx="3215759" cy="19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/>
          <p:nvPr/>
        </p:nvSpPr>
        <p:spPr>
          <a:xfrm>
            <a:off x="3996690" y="7507724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Variables</a:t>
            </a:r>
            <a:endParaRPr b="0" i="0" sz="1600" u="none" cap="none" strike="noStrike"/>
          </a:p>
        </p:txBody>
      </p:sp>
      <p:sp>
        <p:nvSpPr>
          <p:cNvPr id="249" name="Google Shape;249;p25"/>
          <p:cNvSpPr/>
          <p:nvPr/>
        </p:nvSpPr>
        <p:spPr>
          <a:xfrm>
            <a:off x="3996690" y="7863245"/>
            <a:ext cx="3215759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Data storage and manipulation</a:t>
            </a:r>
            <a:endParaRPr b="0" i="0" sz="1250" u="none" cap="none" strike="noStrike"/>
          </a:p>
        </p:txBody>
      </p:sp>
      <p:sp>
        <p:nvSpPr>
          <p:cNvPr id="250" name="Google Shape;250;p25"/>
          <p:cNvSpPr/>
          <p:nvPr/>
        </p:nvSpPr>
        <p:spPr>
          <a:xfrm>
            <a:off x="575548" y="8311158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Grab a notebook and jot down your ideas for future projects. </a:t>
            </a:r>
            <a:r>
              <a:rPr b="0" i="0" lang="en-US" sz="12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Share your best ideas with classmates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- what games or projects would you like to build next?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793790" y="1012507"/>
            <a:ext cx="6960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Variables</a:t>
            </a:r>
            <a:endParaRPr b="0" i="0" sz="44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793790" y="2432804"/>
            <a:ext cx="4196400" cy="2683200"/>
          </a:xfrm>
          <a:prstGeom prst="roundRect">
            <a:avLst>
              <a:gd fmla="val 3551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028224" y="266723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1" i="0" lang="en-US" sz="2200" u="sng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Number Variables</a:t>
            </a:r>
            <a:endParaRPr b="1" i="0" sz="2200" u="sng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1028224" y="3157657"/>
            <a:ext cx="3727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2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Hold numeric values like counts and calculations</a:t>
            </a:r>
            <a:endParaRPr b="0" i="0" sz="25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1028224" y="4857750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1028224" y="5356741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15503962" y="1823204"/>
            <a:ext cx="4196400" cy="2683200"/>
          </a:xfrm>
          <a:prstGeom prst="roundRect">
            <a:avLst>
              <a:gd fmla="val 3551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15738396" y="205763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String Variables</a:t>
            </a:r>
            <a:endParaRPr b="0" i="0" sz="220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15738396" y="2548057"/>
            <a:ext cx="3727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Store letters, numbers, and other characters</a:t>
            </a:r>
            <a:endParaRPr b="0" i="0" sz="17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15738396" y="4248150"/>
            <a:ext cx="3727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6193975" y="2477575"/>
            <a:ext cx="42837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1" lang="en-US" sz="2200" u="sng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 this lesson you will create</a:t>
            </a:r>
            <a:endParaRPr b="1" i="0" sz="2200" u="sng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5289602" y="3196600"/>
            <a:ext cx="6417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3013"/>
              <a:buFont typeface="Nobile"/>
              <a:buNone/>
            </a:pPr>
            <a:r>
              <a:rPr b="0" i="0" lang="en-US" sz="3012" u="none" cap="none" strike="noStrike">
                <a:solidFill>
                  <a:srgbClr val="404155"/>
                </a:solidFill>
                <a:highlight>
                  <a:srgbClr val="FFFF00"/>
                </a:highlight>
                <a:latin typeface="Nobile"/>
                <a:ea typeface="Nobile"/>
                <a:cs typeface="Nobile"/>
                <a:sym typeface="Nobile"/>
              </a:rPr>
              <a:t>tossNumber </a:t>
            </a:r>
            <a:r>
              <a:rPr b="0" i="0" lang="en-US" sz="3012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tracks tosses </a:t>
            </a:r>
            <a:endParaRPr b="0" i="0" sz="3012" u="none" cap="none" strike="noStrike"/>
          </a:p>
        </p:txBody>
      </p:sp>
      <p:sp>
        <p:nvSpPr>
          <p:cNvPr id="86" name="Google Shape;86;p14"/>
          <p:cNvSpPr txBox="1"/>
          <p:nvPr/>
        </p:nvSpPr>
        <p:spPr>
          <a:xfrm>
            <a:off x="5366045" y="3990262"/>
            <a:ext cx="8133600" cy="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400" lIns="157400" spcFirstLastPara="1" rIns="157400" wrap="square" tIns="157400">
            <a:spAutoFit/>
          </a:bodyPr>
          <a:lstStyle/>
          <a:p>
            <a:pPr indent="0" lvl="0" marL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2">
                <a:solidFill>
                  <a:srgbClr val="404155"/>
                </a:solidFill>
                <a:highlight>
                  <a:srgbClr val="FFFF00"/>
                </a:highlight>
                <a:latin typeface="Nobile"/>
                <a:ea typeface="Nobile"/>
                <a:cs typeface="Nobile"/>
                <a:sym typeface="Nobile"/>
              </a:rPr>
              <a:t>expireNumber</a:t>
            </a:r>
            <a:r>
              <a:rPr lang="en-US" sz="3012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sets elimination point</a:t>
            </a:r>
            <a:endParaRPr sz="3012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3" name="Google Shape;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607" y="2057043"/>
            <a:ext cx="6747986" cy="411551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8108990" y="716399"/>
            <a:ext cx="57276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Creating Your Variables</a:t>
            </a:r>
            <a:endParaRPr b="0" i="0" sz="44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8108990" y="2474119"/>
            <a:ext cx="57276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Open the program and add the essential variables that will control your hot potato game.</a:t>
            </a:r>
            <a:endParaRPr b="0" i="0" sz="17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8108990" y="345507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01</a:t>
            </a:r>
            <a:endParaRPr b="0" i="0" sz="175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8108990" y="3810119"/>
            <a:ext cx="5727621" cy="3048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8108990" y="39844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Create tossNumber</a:t>
            </a:r>
            <a:endParaRPr b="0" i="0" sz="22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8108990" y="4474845"/>
            <a:ext cx="57276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Select "Create a variable", name it tossNumber, choose Number type, set initial value to 0</a:t>
            </a:r>
            <a:endParaRPr b="0" i="0" sz="17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8108990" y="5597485"/>
            <a:ext cx="226814" cy="28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02</a:t>
            </a:r>
            <a:endParaRPr b="0" i="0" sz="17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8108990" y="5952530"/>
            <a:ext cx="5727621" cy="3048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8108990" y="6126837"/>
            <a:ext cx="304121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lexandria"/>
              <a:buNone/>
            </a:pPr>
            <a:r>
              <a:rPr b="0" i="0" lang="en-US" sz="22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Create expireNumber</a:t>
            </a:r>
            <a:endParaRPr b="0" i="0" sz="22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8108990" y="6617256"/>
            <a:ext cx="57276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Repeat the process to create a second number variable called expireNumber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3176" y="1762101"/>
            <a:ext cx="7986200" cy="41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325041" y="157401"/>
            <a:ext cx="63933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350"/>
              <a:buFont typeface="Alexandria"/>
              <a:buNone/>
            </a:pPr>
            <a:r>
              <a:rPr b="0" i="0" lang="en-US" sz="43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Setting Variable Values</a:t>
            </a:r>
            <a:endParaRPr b="0" i="0" sz="4350" u="none" cap="none" strike="noStrike"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477427" y="2076164"/>
            <a:ext cx="5128644" cy="2127898"/>
            <a:chOff x="782241" y="2838093"/>
            <a:chExt cx="3517106" cy="1645324"/>
          </a:xfrm>
        </p:grpSpPr>
        <p:sp>
          <p:nvSpPr>
            <p:cNvPr id="112" name="Google Shape;112;p16"/>
            <p:cNvSpPr/>
            <p:nvPr/>
          </p:nvSpPr>
          <p:spPr>
            <a:xfrm>
              <a:off x="782241" y="2838093"/>
              <a:ext cx="2793921" cy="349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1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B27"/>
                </a:buClr>
                <a:buSzPts val="2150"/>
                <a:buFont typeface="Alexandria"/>
                <a:buNone/>
              </a:pPr>
              <a:r>
                <a:rPr b="0" i="0" lang="en-US" sz="2350" u="none" cap="none" strike="noStrike">
                  <a:solidFill>
                    <a:srgbClr val="1B1B27"/>
                  </a:solidFill>
                  <a:latin typeface="Alexandria"/>
                  <a:ea typeface="Alexandria"/>
                  <a:cs typeface="Alexandria"/>
                  <a:sym typeface="Alexandria"/>
                </a:rPr>
                <a:t>tossNumber Setup</a:t>
              </a:r>
              <a:endParaRPr b="0" i="0" sz="2350" u="none" cap="none" strike="noStrike"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782241" y="3410783"/>
              <a:ext cx="3517106" cy="1072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155"/>
                </a:buClr>
                <a:buSzPts val="1750"/>
                <a:buFont typeface="Nobile"/>
                <a:buNone/>
              </a:pPr>
              <a:r>
                <a:rPr lang="en-US" sz="2550">
                  <a:solidFill>
                    <a:srgbClr val="404155"/>
                  </a:solidFill>
                  <a:latin typeface="Nobile"/>
                  <a:ea typeface="Nobile"/>
                  <a:cs typeface="Nobile"/>
                  <a:sym typeface="Nobile"/>
                </a:rPr>
                <a:t>On start set to  zero (0)</a:t>
              </a:r>
              <a:endParaRPr b="0" i="0" sz="2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endParaRPr>
            </a:p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155"/>
                </a:buClr>
                <a:buSzPts val="1750"/>
                <a:buFont typeface="Nobile"/>
                <a:buNone/>
              </a:pPr>
              <a:r>
                <a:t/>
              </a:r>
              <a:endParaRPr b="0" i="0" sz="1950" u="none" cap="none" strike="noStrike"/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523074" y="4279754"/>
            <a:ext cx="5128781" cy="2127724"/>
            <a:chOff x="4852273" y="2484579"/>
            <a:chExt cx="3517200" cy="1645190"/>
          </a:xfrm>
        </p:grpSpPr>
        <p:sp>
          <p:nvSpPr>
            <p:cNvPr id="115" name="Google Shape;115;p16"/>
            <p:cNvSpPr/>
            <p:nvPr/>
          </p:nvSpPr>
          <p:spPr>
            <a:xfrm>
              <a:off x="4852273" y="2484579"/>
              <a:ext cx="2913000" cy="3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5581"/>
                </a:lnSpc>
                <a:spcBef>
                  <a:spcPts val="0"/>
                </a:spcBef>
                <a:spcAft>
                  <a:spcPts val="0"/>
                </a:spcAft>
                <a:buClr>
                  <a:srgbClr val="1B1B27"/>
                </a:buClr>
                <a:buSzPts val="2150"/>
                <a:buFont typeface="Alexandria"/>
                <a:buNone/>
              </a:pPr>
              <a:r>
                <a:rPr b="0" i="0" lang="en-US" sz="2350" u="none" cap="none" strike="noStrike">
                  <a:solidFill>
                    <a:srgbClr val="1B1B27"/>
                  </a:solidFill>
                  <a:latin typeface="Alexandria"/>
                  <a:ea typeface="Alexandria"/>
                  <a:cs typeface="Alexandria"/>
                  <a:sym typeface="Alexandria"/>
                </a:rPr>
                <a:t>expireNumber Setup</a:t>
              </a:r>
              <a:endParaRPr b="0" i="0" sz="2350" u="none" cap="none" strike="noStrike"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4852273" y="3057269"/>
              <a:ext cx="3517200" cy="10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155"/>
                </a:buClr>
                <a:buSzPts val="1750"/>
                <a:buFont typeface="Nobile"/>
                <a:buNone/>
              </a:pPr>
              <a:r>
                <a:rPr b="0" i="0" lang="en-US" sz="1950" u="none" cap="none" strike="noStrike">
                  <a:solidFill>
                    <a:srgbClr val="404155"/>
                  </a:solidFill>
                  <a:latin typeface="Nobile"/>
                  <a:ea typeface="Nobile"/>
                  <a:cs typeface="Nobile"/>
                  <a:sym typeface="Nobile"/>
                </a:rPr>
                <a:t>Set to random number between 3-10. </a:t>
              </a:r>
              <a:endParaRPr b="0" i="0" sz="1950" u="none" cap="none" strike="noStrike"/>
            </a:p>
          </p:txBody>
        </p:sp>
      </p:grpSp>
      <p:sp>
        <p:nvSpPr>
          <p:cNvPr id="117" name="Google Shape;117;p16"/>
          <p:cNvSpPr txBox="1"/>
          <p:nvPr/>
        </p:nvSpPr>
        <p:spPr>
          <a:xfrm>
            <a:off x="457200" y="5715000"/>
            <a:ext cx="45291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Creates unpredictable elimination timing each game.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732711" y="435412"/>
            <a:ext cx="64620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100"/>
              <a:buFont typeface="Alexandria"/>
              <a:buNone/>
            </a:pPr>
            <a:r>
              <a:rPr b="0" i="0" lang="en-US" sz="41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Creating the Game Logic</a:t>
            </a:r>
            <a:endParaRPr b="0" i="0" sz="4100" u="none" cap="none" strike="noStrike"/>
          </a:p>
        </p:txBody>
      </p:sp>
      <p:sp>
        <p:nvSpPr>
          <p:cNvPr id="124" name="Google Shape;124;p17"/>
          <p:cNvSpPr/>
          <p:nvPr/>
        </p:nvSpPr>
        <p:spPr>
          <a:xfrm>
            <a:off x="732711" y="1813203"/>
            <a:ext cx="13164979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Build the core control structure using a </a:t>
            </a:r>
            <a:r>
              <a:rPr b="0" i="0" lang="en-US" sz="160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loop until block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that repeats until tossNumber equals expireNumber.</a:t>
            </a:r>
            <a:endParaRPr b="0" i="0" sz="1600" u="none" cap="none" strike="noStrike"/>
          </a:p>
        </p:txBody>
      </p:sp>
      <p:pic>
        <p:nvPicPr>
          <p:cNvPr descr="preencoded.png"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711" y="4035028"/>
            <a:ext cx="2908102" cy="2093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9210" y="4035028"/>
            <a:ext cx="2908102" cy="2093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5710" y="4035028"/>
            <a:ext cx="2908102" cy="2093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210" y="4035028"/>
            <a:ext cx="2908102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732711" y="6599753"/>
            <a:ext cx="13164979" cy="889635"/>
          </a:xfrm>
          <a:prstGeom prst="roundRect">
            <a:avLst>
              <a:gd fmla="val 9885" name="adj"/>
            </a:avLst>
          </a:prstGeom>
          <a:solidFill>
            <a:srgbClr val="BBCD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0" name="Google Shape;13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023" y="6899077"/>
            <a:ext cx="261699" cy="20931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/>
        </p:nvSpPr>
        <p:spPr>
          <a:xfrm>
            <a:off x="1413034" y="6861334"/>
            <a:ext cx="12275344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bile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Discussion:</a:t>
            </a:r>
            <a:r>
              <a:rPr b="0" i="0" lang="en-US" sz="16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What happens when you execute? Does the program ever leave the loop? Why not?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504105" y="701563"/>
            <a:ext cx="12790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368"/>
              <a:buFont typeface="Alexandria"/>
              <a:buNone/>
            </a:pPr>
            <a:r>
              <a:rPr b="0" i="0" lang="en-US" sz="2368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Add loop until block</a:t>
            </a:r>
            <a:endParaRPr b="0" i="0" sz="2368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504105" y="1307671"/>
            <a:ext cx="139818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48"/>
              <a:buFont typeface="Nobile"/>
              <a:buNone/>
            </a:pPr>
            <a:r>
              <a:rPr b="0" i="0" lang="en-US" sz="1848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Drag underneath the set variable block</a:t>
            </a:r>
            <a:endParaRPr b="0" i="0" sz="1848" u="none" cap="none" strike="noStrike"/>
          </a:p>
        </p:txBody>
      </p:sp>
      <p:sp>
        <p:nvSpPr>
          <p:cNvPr id="139" name="Google Shape;139;p18"/>
          <p:cNvSpPr/>
          <p:nvPr/>
        </p:nvSpPr>
        <p:spPr>
          <a:xfrm>
            <a:off x="501564" y="2669250"/>
            <a:ext cx="119865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050"/>
              <a:buFont typeface="Alexandria"/>
              <a:buNone/>
            </a:pPr>
            <a:r>
              <a:rPr b="0" i="0" lang="en-US" sz="20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Insert comparator</a:t>
            </a:r>
            <a:endParaRPr b="0" i="0" sz="2050" u="none" cap="none" strike="noStrike"/>
          </a:p>
        </p:txBody>
      </p:sp>
      <p:sp>
        <p:nvSpPr>
          <p:cNvPr id="140" name="Google Shape;140;p18"/>
          <p:cNvSpPr/>
          <p:nvPr/>
        </p:nvSpPr>
        <p:spPr>
          <a:xfrm>
            <a:off x="501564" y="3205637"/>
            <a:ext cx="133191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Place comparator block in hexagonal input</a:t>
            </a:r>
            <a:endParaRPr b="0" i="0" sz="1700" u="none" cap="none" strike="noStrike"/>
          </a:p>
        </p:txBody>
      </p:sp>
      <p:sp>
        <p:nvSpPr>
          <p:cNvPr id="141" name="Google Shape;141;p18"/>
          <p:cNvSpPr/>
          <p:nvPr/>
        </p:nvSpPr>
        <p:spPr>
          <a:xfrm>
            <a:off x="422862" y="4269450"/>
            <a:ext cx="125829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050"/>
              <a:buFont typeface="Alexandria"/>
              <a:buNone/>
            </a:pPr>
            <a:r>
              <a:rPr b="0" i="0" lang="en-US" sz="20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Connect variables</a:t>
            </a:r>
            <a:endParaRPr b="0" i="0" sz="2050" u="none" cap="none" strike="noStrike"/>
          </a:p>
        </p:txBody>
      </p:sp>
      <p:sp>
        <p:nvSpPr>
          <p:cNvPr id="142" name="Google Shape;142;p18"/>
          <p:cNvSpPr/>
          <p:nvPr/>
        </p:nvSpPr>
        <p:spPr>
          <a:xfrm>
            <a:off x="422862" y="4805837"/>
            <a:ext cx="139818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Set tossNumber === expireNumber condition</a:t>
            </a:r>
            <a:endParaRPr b="0" i="0" sz="1600" u="none" cap="none" strike="noStrike"/>
          </a:p>
        </p:txBody>
      </p:sp>
      <p:cxnSp>
        <p:nvCxnSpPr>
          <p:cNvPr id="143" name="Google Shape;143;p18"/>
          <p:cNvCxnSpPr/>
          <p:nvPr/>
        </p:nvCxnSpPr>
        <p:spPr>
          <a:xfrm>
            <a:off x="418900" y="2432400"/>
            <a:ext cx="38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8"/>
          <p:cNvCxnSpPr/>
          <p:nvPr/>
        </p:nvCxnSpPr>
        <p:spPr>
          <a:xfrm>
            <a:off x="418900" y="4108800"/>
            <a:ext cx="38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8"/>
          <p:cNvCxnSpPr/>
          <p:nvPr/>
        </p:nvCxnSpPr>
        <p:spPr>
          <a:xfrm>
            <a:off x="418900" y="5861400"/>
            <a:ext cx="381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304800"/>
            <a:ext cx="11152899" cy="743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0"/>
            <a:ext cx="11181825" cy="74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52400"/>
            <a:ext cx="11702275" cy="780151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1351040" y="360441"/>
            <a:ext cx="4095300" cy="40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4800" lIns="124800" spcFirstLastPara="1" rIns="124800" wrap="square" tIns="124800">
            <a:noAutofit/>
          </a:bodyPr>
          <a:lstStyle/>
          <a:p>
            <a:pPr indent="-312060" lvl="0" marL="62412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3"/>
              <a:buFont typeface="Montserrat"/>
              <a:buNone/>
            </a:pPr>
            <a:r>
              <a:t/>
            </a:r>
            <a:endParaRPr sz="1911"/>
          </a:p>
          <a:p>
            <a:pPr indent="-312060" lvl="0" marL="62412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33"/>
              <a:buFont typeface="Montserrat"/>
              <a:buNone/>
            </a:pPr>
            <a:r>
              <a:t/>
            </a:r>
            <a:endParaRPr sz="1433">
              <a:solidFill>
                <a:srgbClr val="FFFFFF"/>
              </a:solidFill>
              <a:highlight>
                <a:srgbClr val="25252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